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8766A9-9D4B-4F55-9FDE-6DBAAFDD084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F02C54-AE87-490B-B6D7-5815BE15CB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Mimi And Pop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Claire</a:t>
            </a:r>
            <a:endParaRPr lang="en-US" dirty="0"/>
          </a:p>
        </p:txBody>
      </p:sp>
      <p:pic>
        <p:nvPicPr>
          <p:cNvPr id="1026" name="Picture 2" descr="C:\Documents and Settings\lewiscla\Local Settings\Temporary Internet Files\Content.IE5\NR4PG6HC\MPj044026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walk dogs with Mimi and I always choose Harvey.  I feel like my arm is getting yanked off but Hamily is even worse.</a:t>
            </a:r>
          </a:p>
          <a:p>
            <a:r>
              <a:rPr lang="en-US" dirty="0" smtClean="0"/>
              <a:t>I make smores with Pop except I got hit with a big spark once.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Times we go to Pump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racing Mimi through the tunnels because I always win of course.</a:t>
            </a:r>
          </a:p>
          <a:p>
            <a:r>
              <a:rPr lang="en-US" dirty="0" smtClean="0"/>
              <a:t>Pop has been there but I sort of forget about that one.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they baby sit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having races to see who can get ready for bed the fastest because I always win 2 bucks!</a:t>
            </a:r>
          </a:p>
          <a:p>
            <a:r>
              <a:rPr lang="en-US" dirty="0" smtClean="0"/>
              <a:t>I like when Pop comes over because we probably do more contests in two days then people could do in two months.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133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Mimi And Pop</vt:lpstr>
      <vt:lpstr>Things We do together</vt:lpstr>
      <vt:lpstr>Times we go to Pump it up</vt:lpstr>
      <vt:lpstr>When they baby sit us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lewiscla</dc:creator>
  <cp:lastModifiedBy>lewiscla</cp:lastModifiedBy>
  <cp:revision>4</cp:revision>
  <dcterms:created xsi:type="dcterms:W3CDTF">2009-05-08T18:14:24Z</dcterms:created>
  <dcterms:modified xsi:type="dcterms:W3CDTF">2009-05-08T18:36:14Z</dcterms:modified>
</cp:coreProperties>
</file>